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12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539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627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83926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92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28660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795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3115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33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600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6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79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810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10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042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087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793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C6F46-468A-4832-BF91-5720E8F60AEC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0970E17-CB26-4A8C-9192-840A7FF2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4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EFC34-ED10-425C-AD5C-F11CAA9E20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Evacuation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4F08E-5F1C-401F-ADEF-EE7777AC66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Eric Hao</a:t>
            </a:r>
          </a:p>
        </p:txBody>
      </p:sp>
    </p:spTree>
    <p:extLst>
      <p:ext uri="{BB962C8B-B14F-4D97-AF65-F5344CB8AC3E}">
        <p14:creationId xmlns:p14="http://schemas.microsoft.com/office/powerpoint/2010/main" val="1535185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5FB6E-34B3-44A6-B57C-04BEC7EBE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93E81-30BE-4055-B7E4-2330D15A2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i="1" dirty="0"/>
              <a:t>Initialize:</a:t>
            </a:r>
          </a:p>
          <a:p>
            <a:r>
              <a:rPr lang="en-US" dirty="0"/>
              <a:t>Create walls and doors based on BUILDING-TYPE</a:t>
            </a:r>
          </a:p>
          <a:p>
            <a:r>
              <a:rPr lang="en-US" dirty="0"/>
              <a:t>Create NUMBER-OF-PEOPLE people at random locations</a:t>
            </a:r>
          </a:p>
          <a:p>
            <a:pPr marL="0" indent="0">
              <a:buNone/>
            </a:pPr>
            <a:r>
              <a:rPr lang="en-US" i="1" dirty="0"/>
              <a:t>At each tick, each person does:</a:t>
            </a:r>
          </a:p>
          <a:p>
            <a:r>
              <a:rPr lang="en-US" dirty="0"/>
              <a:t>Find a target:</a:t>
            </a:r>
          </a:p>
          <a:p>
            <a:pPr lvl="1"/>
            <a:r>
              <a:rPr lang="en-US" dirty="0"/>
              <a:t>Find and select a visible exit. If none, then</a:t>
            </a:r>
          </a:p>
          <a:p>
            <a:pPr lvl="1"/>
            <a:r>
              <a:rPr lang="en-US" dirty="0"/>
              <a:t>Find and select a visible checkpoint. If none, then</a:t>
            </a:r>
          </a:p>
          <a:p>
            <a:pPr lvl="1"/>
            <a:r>
              <a:rPr lang="en-US" dirty="0"/>
              <a:t>Find and select a nearby ground patch.</a:t>
            </a:r>
          </a:p>
          <a:p>
            <a:r>
              <a:rPr lang="en-US" dirty="0"/>
              <a:t>Select a nearby patch (immediate-target) based on target.</a:t>
            </a:r>
          </a:p>
          <a:p>
            <a:r>
              <a:rPr lang="en-US" dirty="0"/>
              <a:t>Move toward immediate-target</a:t>
            </a:r>
          </a:p>
          <a:p>
            <a:pPr marL="0" indent="0">
              <a:buNone/>
            </a:pPr>
            <a:r>
              <a:rPr lang="en-US" b="1" dirty="0"/>
              <a:t>How do I know which exit / checkpoint / patch to select?</a:t>
            </a:r>
          </a:p>
        </p:txBody>
      </p:sp>
    </p:spTree>
    <p:extLst>
      <p:ext uri="{BB962C8B-B14F-4D97-AF65-F5344CB8AC3E}">
        <p14:creationId xmlns:p14="http://schemas.microsoft.com/office/powerpoint/2010/main" val="1978770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CB864-75EE-47C7-9977-87F0AEBA3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Heuristic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12ABE-45E5-4E5F-A085-83B575E3F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heuristic measures for selection</a:t>
            </a:r>
          </a:p>
          <a:p>
            <a:pPr lvl="1"/>
            <a:r>
              <a:rPr lang="en-US" dirty="0"/>
              <a:t>Crowdedness</a:t>
            </a:r>
          </a:p>
          <a:p>
            <a:pPr lvl="1"/>
            <a:r>
              <a:rPr lang="en-US" dirty="0"/>
              <a:t>Wall proximity</a:t>
            </a:r>
          </a:p>
          <a:p>
            <a:pPr lvl="1"/>
            <a:r>
              <a:rPr lang="en-US" dirty="0"/>
              <a:t>Distance (from me)</a:t>
            </a:r>
          </a:p>
          <a:p>
            <a:pPr lvl="1"/>
            <a:r>
              <a:rPr lang="en-US" dirty="0"/>
              <a:t>Distance (from exits)</a:t>
            </a:r>
          </a:p>
          <a:p>
            <a:pPr lvl="1"/>
            <a:r>
              <a:rPr lang="en-US" dirty="0"/>
              <a:t>Average difference between my heading and the crowd’s</a:t>
            </a:r>
          </a:p>
        </p:txBody>
      </p:sp>
    </p:spTree>
    <p:extLst>
      <p:ext uri="{BB962C8B-B14F-4D97-AF65-F5344CB8AC3E}">
        <p14:creationId xmlns:p14="http://schemas.microsoft.com/office/powerpoint/2010/main" val="3433108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78DDC-A09D-4C6F-9628-1DF58FDFB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BB68CC6-CCF1-4F40-8335-F6748DF7BD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840" y="238172"/>
            <a:ext cx="6381655" cy="6381655"/>
          </a:xfrm>
        </p:spPr>
      </p:pic>
    </p:spTree>
    <p:extLst>
      <p:ext uri="{BB962C8B-B14F-4D97-AF65-F5344CB8AC3E}">
        <p14:creationId xmlns:p14="http://schemas.microsoft.com/office/powerpoint/2010/main" val="45519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2A11A-C4D3-4943-B59E-760BC4292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C0BDED-BEA1-4CB8-8767-9F8ECB143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306" y="142638"/>
            <a:ext cx="6572724" cy="6572724"/>
          </a:xfrm>
        </p:spPr>
      </p:pic>
    </p:spTree>
    <p:extLst>
      <p:ext uri="{BB962C8B-B14F-4D97-AF65-F5344CB8AC3E}">
        <p14:creationId xmlns:p14="http://schemas.microsoft.com/office/powerpoint/2010/main" val="2682065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C8120-7E66-4071-8C4C-40725682A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8C0F7C-1CEA-4E84-8424-1D2BCF5616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073" y="190405"/>
            <a:ext cx="6477190" cy="6477190"/>
          </a:xfrm>
        </p:spPr>
      </p:pic>
    </p:spTree>
    <p:extLst>
      <p:ext uri="{BB962C8B-B14F-4D97-AF65-F5344CB8AC3E}">
        <p14:creationId xmlns:p14="http://schemas.microsoft.com/office/powerpoint/2010/main" val="130208221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57</TotalTime>
  <Words>117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Evacuation</vt:lpstr>
      <vt:lpstr>Model Rules</vt:lpstr>
      <vt:lpstr>Heuristic Selection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Evacuation</dc:title>
  <dc:creator>Eric Hao</dc:creator>
  <cp:lastModifiedBy>Eric Hao</cp:lastModifiedBy>
  <cp:revision>16</cp:revision>
  <dcterms:created xsi:type="dcterms:W3CDTF">2018-06-06T05:21:17Z</dcterms:created>
  <dcterms:modified xsi:type="dcterms:W3CDTF">2018-06-06T06:18:27Z</dcterms:modified>
</cp:coreProperties>
</file>

<file path=docProps/thumbnail.jpeg>
</file>